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78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75ED13-FC92-4F93-B099-6E4E9C1AE893}">
  <ds:schemaRefs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1947</TotalTime>
  <Words>2216</Words>
  <Application>Microsoft Office PowerPoint</Application>
  <PresentationFormat>ワイド画面</PresentationFormat>
  <Paragraphs>370</Paragraphs>
  <Slides>73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73</vt:i4>
      </vt:variant>
    </vt:vector>
  </HeadingPairs>
  <TitlesOfParts>
    <vt:vector size="78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14</cp:revision>
  <cp:lastPrinted>2022-11-16T03:14:44Z</cp:lastPrinted>
  <dcterms:created xsi:type="dcterms:W3CDTF">2022-09-14T00:57:17Z</dcterms:created>
  <dcterms:modified xsi:type="dcterms:W3CDTF">2022-11-16T03:15:25Z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